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5" r:id="rId10"/>
    <p:sldId id="266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9" d="100"/>
          <a:sy n="39" d="100"/>
        </p:scale>
        <p:origin x="1062" y="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11/3/2017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etryfoundation.org/poem/177017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hannel.nationalgeographic.com/explorer/videos/devastating-radiation-effects/" TargetMode="External"/><Relationship Id="rId2" Type="http://schemas.openxmlformats.org/officeDocument/2006/relationships/hyperlink" Target="http://channel.nationalgeographic.com/explorer/videos/dropping-the-first-atomic-bomb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Modern World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403408"/>
            <a:ext cx="7891272" cy="1069848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1901-Present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1256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http://www.poetryfoundation.org/poem/177017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21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-257577"/>
            <a:ext cx="10058400" cy="1661374"/>
          </a:xfrm>
        </p:spPr>
        <p:txBody>
          <a:bodyPr/>
          <a:lstStyle/>
          <a:p>
            <a:pPr algn="ctr"/>
            <a:r>
              <a:rPr lang="en-US" dirty="0" smtClean="0"/>
              <a:t>Vocabulary words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171976"/>
            <a:ext cx="10058400" cy="549927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Subdued</a:t>
            </a:r>
          </a:p>
          <a:p>
            <a:r>
              <a:rPr lang="en-US" sz="3600" dirty="0" smtClean="0"/>
              <a:t>Geniality</a:t>
            </a:r>
          </a:p>
          <a:p>
            <a:r>
              <a:rPr lang="en-US" sz="3600" dirty="0" smtClean="0"/>
              <a:t>Untainted</a:t>
            </a:r>
          </a:p>
          <a:p>
            <a:r>
              <a:rPr lang="en-US" sz="3600" dirty="0" smtClean="0"/>
              <a:t>Amiable</a:t>
            </a:r>
          </a:p>
          <a:p>
            <a:r>
              <a:rPr lang="en-US" sz="3600" dirty="0" smtClean="0"/>
              <a:t>Condescension</a:t>
            </a:r>
          </a:p>
          <a:p>
            <a:r>
              <a:rPr lang="en-US" sz="3600" dirty="0" smtClean="0"/>
              <a:t>Inaccessible</a:t>
            </a:r>
          </a:p>
          <a:p>
            <a:r>
              <a:rPr lang="en-US" sz="3600" dirty="0" smtClean="0"/>
              <a:t>Indulgent</a:t>
            </a:r>
          </a:p>
          <a:p>
            <a:r>
              <a:rPr lang="en-US" sz="3600" dirty="0"/>
              <a:t>H</a:t>
            </a:r>
            <a:r>
              <a:rPr lang="en-US" sz="3600" dirty="0" smtClean="0"/>
              <a:t>aggard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167" y="1171976"/>
            <a:ext cx="6769981" cy="474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43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end of the Victorian 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0078" y="2884868"/>
            <a:ext cx="5988170" cy="328733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end of the Victorian era was marked by the death of Queen Victoria in 1901.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349" y="1817260"/>
            <a:ext cx="3449228" cy="4872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51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6062" y="4992238"/>
            <a:ext cx="10058400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Were responsible for many of the social and intellectual changes taking place during this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1069848" y="6172200"/>
            <a:ext cx="10058400" cy="988454"/>
          </a:xfrm>
        </p:spPr>
        <p:txBody>
          <a:bodyPr>
            <a:normAutofit/>
          </a:bodyPr>
          <a:lstStyle/>
          <a:p>
            <a:endParaRPr lang="en-US" sz="3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673" y="165948"/>
            <a:ext cx="2351133" cy="33090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43" y="165948"/>
            <a:ext cx="3375243" cy="337524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8693" y="165949"/>
            <a:ext cx="3344609" cy="334460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40157" y="3541191"/>
            <a:ext cx="2318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Karl Marx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4687910" y="3448764"/>
            <a:ext cx="32068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Charles Darwin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8970873" y="3510558"/>
            <a:ext cx="3155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Sigmund Freud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7514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Colonies that gained their independence from Britain in the twentieth century: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2121407"/>
            <a:ext cx="4159876" cy="462924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Australia</a:t>
            </a:r>
          </a:p>
          <a:p>
            <a:r>
              <a:rPr lang="en-US" sz="3600" dirty="0" smtClean="0"/>
              <a:t>South Africa</a:t>
            </a:r>
          </a:p>
          <a:p>
            <a:r>
              <a:rPr lang="en-US" sz="3600" dirty="0" smtClean="0"/>
              <a:t>New Zealand</a:t>
            </a:r>
          </a:p>
          <a:p>
            <a:r>
              <a:rPr lang="en-US" sz="3600" dirty="0" smtClean="0"/>
              <a:t>India – “Jewel of the Crown”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028" y="2226637"/>
            <a:ext cx="7804597" cy="4524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16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2167" y="0"/>
            <a:ext cx="3143347" cy="1609344"/>
          </a:xfrm>
        </p:spPr>
        <p:txBody>
          <a:bodyPr/>
          <a:lstStyle/>
          <a:p>
            <a:pPr algn="ctr"/>
            <a:r>
              <a:rPr lang="en-US" dirty="0" smtClean="0"/>
              <a:t>Modernism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4069724"/>
            <a:ext cx="4365937" cy="2788275"/>
          </a:xfrm>
        </p:spPr>
        <p:txBody>
          <a:bodyPr>
            <a:noAutofit/>
          </a:bodyPr>
          <a:lstStyle/>
          <a:p>
            <a:r>
              <a:rPr lang="en-US" sz="2800" dirty="0" smtClean="0"/>
              <a:t>Created by James Joyce</a:t>
            </a:r>
          </a:p>
          <a:p>
            <a:r>
              <a:rPr lang="en-US" sz="2800" dirty="0" smtClean="0"/>
              <a:t>Explored sexuality and new conceptions of time and the workings of human consciousness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802"/>
            <a:ext cx="4753580" cy="35789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3581" y="1657185"/>
            <a:ext cx="7315534" cy="5045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40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-38843"/>
            <a:ext cx="10058400" cy="1056274"/>
          </a:xfrm>
        </p:spPr>
        <p:txBody>
          <a:bodyPr/>
          <a:lstStyle/>
          <a:p>
            <a:pPr algn="ctr"/>
            <a:r>
              <a:rPr lang="en-US" dirty="0" smtClean="0"/>
              <a:t>World War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017431"/>
            <a:ext cx="10058400" cy="515476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Ended with the atomic bomb being dropped on Hiroshima and Nagasaki</a:t>
            </a:r>
          </a:p>
          <a:p>
            <a:r>
              <a:rPr lang="en-US" sz="3200" dirty="0">
                <a:hlinkClick r:id="rId2"/>
              </a:rPr>
              <a:t>http://channel.nationalgeographic.com/explorer/videos/dropping-the-first-atomic-bomb</a:t>
            </a:r>
            <a:r>
              <a:rPr lang="en-US" sz="3200" dirty="0" smtClean="0">
                <a:hlinkClick r:id="rId2"/>
              </a:rPr>
              <a:t>/</a:t>
            </a:r>
            <a:endParaRPr lang="en-US" sz="3200" dirty="0" smtClean="0"/>
          </a:p>
          <a:p>
            <a:r>
              <a:rPr lang="en-US" sz="3200" dirty="0">
                <a:hlinkClick r:id="rId3"/>
              </a:rPr>
              <a:t>http://channel.nationalgeographic.com/explorer/videos/devastating-radiation-effects</a:t>
            </a:r>
            <a:r>
              <a:rPr lang="en-US" sz="3200" dirty="0" smtClean="0">
                <a:hlinkClick r:id="rId3"/>
              </a:rPr>
              <a:t>/</a:t>
            </a:r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538" y="4120738"/>
            <a:ext cx="3655147" cy="26023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10" y="4120738"/>
            <a:ext cx="6383665" cy="260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20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270660"/>
            <a:ext cx="10058400" cy="4901540"/>
          </a:xfrm>
        </p:spPr>
        <p:txBody>
          <a:bodyPr>
            <a:normAutofit/>
          </a:bodyPr>
          <a:lstStyle/>
          <a:p>
            <a:r>
              <a:rPr lang="en-US" sz="3600" b="1" dirty="0"/>
              <a:t>1.</a:t>
            </a:r>
            <a:r>
              <a:rPr lang="en-US" sz="3600" dirty="0"/>
              <a:t> How might you feel if you came under intense pressure to leave your homeland because life there had become intolerable?</a:t>
            </a:r>
          </a:p>
          <a:p>
            <a:r>
              <a:rPr lang="en-US" sz="3600" b="1" dirty="0"/>
              <a:t>2. </a:t>
            </a:r>
            <a:r>
              <a:rPr lang="en-US" sz="3600" dirty="0"/>
              <a:t>Would you regard such a departure as an act of desertion, or as a wise investment </a:t>
            </a:r>
            <a:r>
              <a:rPr lang="en-US" sz="3600" dirty="0" smtClean="0"/>
              <a:t>in the </a:t>
            </a:r>
            <a:r>
              <a:rPr lang="en-US" sz="3600" dirty="0"/>
              <a:t>future?</a:t>
            </a:r>
          </a:p>
          <a:p>
            <a:r>
              <a:rPr lang="en-US" sz="3600" b="1" dirty="0"/>
              <a:t>3. </a:t>
            </a:r>
            <a:r>
              <a:rPr lang="en-US" sz="3600" dirty="0"/>
              <a:t>Do you think the speaker had much sympathy for Lot's wife?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58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0"/>
            <a:ext cx="10058400" cy="153191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Lot’s wife</a:t>
            </a:r>
            <a:br>
              <a:rPr lang="en-US" dirty="0" smtClean="0"/>
            </a:br>
            <a:r>
              <a:rPr lang="en-US" dirty="0" smtClean="0"/>
              <a:t>by Anna </a:t>
            </a:r>
            <a:r>
              <a:rPr lang="en-US" dirty="0" err="1" smtClean="0"/>
              <a:t>akhmatova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436914"/>
            <a:ext cx="10058400" cy="5421086"/>
          </a:xfrm>
        </p:spPr>
        <p:txBody>
          <a:bodyPr>
            <a:normAutofit/>
          </a:bodyPr>
          <a:lstStyle/>
          <a:p>
            <a:r>
              <a:rPr lang="en-US" dirty="0"/>
              <a:t>            The just man followed then his angel guide </a:t>
            </a:r>
            <a:br>
              <a:rPr lang="en-US" dirty="0"/>
            </a:br>
            <a:r>
              <a:rPr lang="en-US" dirty="0"/>
              <a:t>            Where he strode on the black highway, hulking and bright; </a:t>
            </a:r>
            <a:br>
              <a:rPr lang="en-US" dirty="0"/>
            </a:br>
            <a:r>
              <a:rPr lang="en-US" dirty="0"/>
              <a:t>            But a wild grief in his wife’s bosom cried, </a:t>
            </a:r>
            <a:br>
              <a:rPr lang="en-US" dirty="0"/>
            </a:br>
            <a:r>
              <a:rPr lang="en-US" i="1" dirty="0"/>
              <a:t>   </a:t>
            </a:r>
            <a:r>
              <a:rPr lang="en-US" dirty="0"/>
              <a:t>         </a:t>
            </a:r>
            <a:r>
              <a:rPr lang="en-US" i="1" dirty="0"/>
              <a:t>Look back, it is not too late for a last sight </a:t>
            </a:r>
            <a:endParaRPr lang="en-US" dirty="0"/>
          </a:p>
          <a:p>
            <a:r>
              <a:rPr lang="en-US" dirty="0"/>
              <a:t>5 </a:t>
            </a:r>
            <a:r>
              <a:rPr lang="en-US" i="1" dirty="0"/>
              <a:t>   </a:t>
            </a:r>
            <a:r>
              <a:rPr lang="en-US" dirty="0"/>
              <a:t>     </a:t>
            </a:r>
            <a:r>
              <a:rPr lang="en-US" i="1" dirty="0"/>
              <a:t>Of the red towers of your native Sodom, the square </a:t>
            </a:r>
            <a:br>
              <a:rPr lang="en-US" i="1" dirty="0"/>
            </a:br>
            <a:r>
              <a:rPr lang="en-US" i="1" dirty="0"/>
              <a:t>            Where once you sang, the gardens you shall mourn, </a:t>
            </a:r>
            <a:br>
              <a:rPr lang="en-US" i="1" dirty="0"/>
            </a:br>
            <a:r>
              <a:rPr lang="en-US" i="1" dirty="0"/>
              <a:t>            And the tall house with empty windows where </a:t>
            </a:r>
            <a:br>
              <a:rPr lang="en-US" i="1" dirty="0"/>
            </a:br>
            <a:r>
              <a:rPr lang="en-US" i="1" dirty="0"/>
              <a:t>            You loved your husband and your babes were born.</a:t>
            </a:r>
            <a:r>
              <a:rPr lang="en-US" dirty="0"/>
              <a:t> </a:t>
            </a:r>
          </a:p>
          <a:p>
            <a:r>
              <a:rPr lang="en-US" dirty="0"/>
              <a:t>            She turned, and looking on the bitter view </a:t>
            </a:r>
            <a:br>
              <a:rPr lang="en-US" dirty="0"/>
            </a:br>
            <a:r>
              <a:rPr lang="en-US" dirty="0"/>
              <a:t>10         Her eyes were welded shut by mortal pain; </a:t>
            </a:r>
            <a:br>
              <a:rPr lang="en-US" dirty="0"/>
            </a:br>
            <a:r>
              <a:rPr lang="en-US" dirty="0"/>
              <a:t>            Into transparent salt her body grew, </a:t>
            </a:r>
            <a:br>
              <a:rPr lang="en-US" dirty="0"/>
            </a:br>
            <a:r>
              <a:rPr lang="en-US" dirty="0"/>
              <a:t>            And her quick feet were rooted in the plain. </a:t>
            </a:r>
          </a:p>
          <a:p>
            <a:r>
              <a:rPr lang="en-US" dirty="0"/>
              <a:t>            Who would waste tears upon her? Is she not </a:t>
            </a:r>
            <a:br>
              <a:rPr lang="en-US" dirty="0"/>
            </a:br>
            <a:r>
              <a:rPr lang="en-US" dirty="0"/>
              <a:t>            The least of our losses, this unhappy wife? </a:t>
            </a:r>
            <a:br>
              <a:rPr lang="en-US" dirty="0"/>
            </a:br>
            <a:r>
              <a:rPr lang="en-US" dirty="0"/>
              <a:t>15         Yet in my heart she will not be forgot </a:t>
            </a:r>
            <a:br>
              <a:rPr lang="en-US" dirty="0"/>
            </a:br>
            <a:r>
              <a:rPr lang="en-US" dirty="0"/>
              <a:t>            Who, for a single glance, gave up her life. </a:t>
            </a:r>
          </a:p>
        </p:txBody>
      </p:sp>
    </p:spTree>
    <p:extLst>
      <p:ext uri="{BB962C8B-B14F-4D97-AF65-F5344CB8AC3E}">
        <p14:creationId xmlns:p14="http://schemas.microsoft.com/office/powerpoint/2010/main" val="310275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0"/>
            <a:ext cx="10058400" cy="124690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Never shall I forget</a:t>
            </a:r>
            <a:br>
              <a:rPr lang="en-US" dirty="0" smtClean="0"/>
            </a:br>
            <a:r>
              <a:rPr lang="en-US" dirty="0" smtClean="0"/>
              <a:t>by </a:t>
            </a:r>
            <a:r>
              <a:rPr lang="en-US" dirty="0" err="1" smtClean="0"/>
              <a:t>elie</a:t>
            </a:r>
            <a:r>
              <a:rPr lang="en-US" dirty="0" smtClean="0"/>
              <a:t> </a:t>
            </a:r>
            <a:r>
              <a:rPr lang="en-US" dirty="0" err="1" smtClean="0"/>
              <a:t>wiesel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0036"/>
            <a:ext cx="12192000" cy="5527964"/>
          </a:xfrm>
        </p:spPr>
        <p:txBody>
          <a:bodyPr>
            <a:normAutofit/>
          </a:bodyPr>
          <a:lstStyle/>
          <a:p>
            <a:r>
              <a:rPr lang="en-US" sz="2400" dirty="0"/>
              <a:t>Never shall I forget that night, the first night in camp, that turned my life into one long night seven times sealed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Never </a:t>
            </a:r>
            <a:r>
              <a:rPr lang="en-US" sz="2400" dirty="0"/>
              <a:t>shall I forget that smoke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Never </a:t>
            </a:r>
            <a:r>
              <a:rPr lang="en-US" sz="2400" dirty="0"/>
              <a:t>shall I forget the small faces of the children whose bodies I saw transformed into smoke under a silent sky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Never </a:t>
            </a:r>
            <a:r>
              <a:rPr lang="en-US" sz="2400" dirty="0"/>
              <a:t>shall I forget those flames that consumed my faith for ever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Never </a:t>
            </a:r>
            <a:r>
              <a:rPr lang="en-US" sz="2400" dirty="0"/>
              <a:t>shall I forget the nocturnal silence that deprived me for all eternity of the desire to live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Never </a:t>
            </a:r>
            <a:r>
              <a:rPr lang="en-US" sz="2400" dirty="0"/>
              <a:t>shall I forget those moments that murdered my God and my soul and turned my dreams to ashes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Never </a:t>
            </a:r>
            <a:r>
              <a:rPr lang="en-US" sz="2400" dirty="0"/>
              <a:t>shall I forget those things, even were I condemned to </a:t>
            </a:r>
            <a:r>
              <a:rPr lang="en-US" sz="2400" dirty="0" smtClean="0"/>
              <a:t>live as </a:t>
            </a:r>
            <a:r>
              <a:rPr lang="en-US" sz="2400" dirty="0"/>
              <a:t>long as God Himself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Never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6027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TC103090434[[fn=Wood Type]]</Template>
  <TotalTime>2297</TotalTime>
  <Words>321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Rockwell</vt:lpstr>
      <vt:lpstr>Rockwell Condensed</vt:lpstr>
      <vt:lpstr>Wingdings</vt:lpstr>
      <vt:lpstr>Wood Type</vt:lpstr>
      <vt:lpstr>The Modern World</vt:lpstr>
      <vt:lpstr>The end of the Victorian era</vt:lpstr>
      <vt:lpstr>Were responsible for many of the social and intellectual changes taking place during this time</vt:lpstr>
      <vt:lpstr>Colonies that gained their independence from Britain in the twentieth century:</vt:lpstr>
      <vt:lpstr>Modernism</vt:lpstr>
      <vt:lpstr>World War II</vt:lpstr>
      <vt:lpstr>PowerPoint Presentation</vt:lpstr>
      <vt:lpstr>Lot’s wife by Anna akhmatova</vt:lpstr>
      <vt:lpstr>Never shall I forget by elie wiesel</vt:lpstr>
      <vt:lpstr>PowerPoint Presentation</vt:lpstr>
      <vt:lpstr>Vocabulary words to know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Modern World</dc:title>
  <dc:creator>Jessica L. Bailey</dc:creator>
  <cp:lastModifiedBy>Jessica L. Bailey</cp:lastModifiedBy>
  <cp:revision>21</cp:revision>
  <dcterms:created xsi:type="dcterms:W3CDTF">2013-11-11T22:09:34Z</dcterms:created>
  <dcterms:modified xsi:type="dcterms:W3CDTF">2017-11-03T18:16:22Z</dcterms:modified>
</cp:coreProperties>
</file>